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CFA"/>
    <a:srgbClr val="19EFFE"/>
    <a:srgbClr val="B0D0FC"/>
    <a:srgbClr val="50C0FD"/>
    <a:srgbClr val="0348EF"/>
    <a:srgbClr val="033595"/>
    <a:srgbClr val="165A81"/>
    <a:srgbClr val="84371B"/>
    <a:srgbClr val="B23D2C"/>
    <a:srgbClr val="7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1832421" y="365947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</a:t>
            </a:r>
            <a:r>
              <a: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游戏平台一站式解决方案供应商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9035451" y="384211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962650" y="5875466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以卓越成就引领游戏行业标准</a:t>
            </a:r>
            <a:endParaRPr lang="en-US" altLang="zh-CN" sz="1800" spc="6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8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40" y="3184541"/>
            <a:ext cx="2726068" cy="1889848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573431" y="874822"/>
            <a:ext cx="7387839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705612" y="3593593"/>
            <a:ext cx="10780776" cy="2783782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产品介绍</a:t>
            </a:r>
          </a:p>
        </p:txBody>
      </p:sp>
      <p:pic>
        <p:nvPicPr>
          <p:cNvPr id="58" name="图片 57" descr="正在游泳的人&#10;&#10;描述已自动生成">
            <a:extLst>
              <a:ext uri="{FF2B5EF4-FFF2-40B4-BE49-F238E27FC236}">
                <a16:creationId xmlns:a16="http://schemas.microsoft.com/office/drawing/2014/main" id="{46C93B26-2843-AC11-C8EA-DA5C3E4D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404" y="1426464"/>
            <a:ext cx="9537192" cy="2670048"/>
          </a:xfrm>
          <a:custGeom>
            <a:avLst/>
            <a:gdLst>
              <a:gd name="connsiteX0" fmla="*/ 180308 w 9537192"/>
              <a:gd name="connsiteY0" fmla="*/ 0 h 2670048"/>
              <a:gd name="connsiteX1" fmla="*/ 9356884 w 9537192"/>
              <a:gd name="connsiteY1" fmla="*/ 0 h 2670048"/>
              <a:gd name="connsiteX2" fmla="*/ 9537192 w 9537192"/>
              <a:gd name="connsiteY2" fmla="*/ 180308 h 2670048"/>
              <a:gd name="connsiteX3" fmla="*/ 9537192 w 9537192"/>
              <a:gd name="connsiteY3" fmla="*/ 2489740 h 2670048"/>
              <a:gd name="connsiteX4" fmla="*/ 9356884 w 9537192"/>
              <a:gd name="connsiteY4" fmla="*/ 2670048 h 2670048"/>
              <a:gd name="connsiteX5" fmla="*/ 180308 w 9537192"/>
              <a:gd name="connsiteY5" fmla="*/ 2670048 h 2670048"/>
              <a:gd name="connsiteX6" fmla="*/ 0 w 9537192"/>
              <a:gd name="connsiteY6" fmla="*/ 2489740 h 2670048"/>
              <a:gd name="connsiteX7" fmla="*/ 0 w 9537192"/>
              <a:gd name="connsiteY7" fmla="*/ 180308 h 2670048"/>
              <a:gd name="connsiteX8" fmla="*/ 180308 w 9537192"/>
              <a:gd name="connsiteY8" fmla="*/ 0 h 267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7192" h="2670048">
                <a:moveTo>
                  <a:pt x="180308" y="0"/>
                </a:moveTo>
                <a:lnTo>
                  <a:pt x="9356884" y="0"/>
                </a:lnTo>
                <a:cubicBezTo>
                  <a:pt x="9456465" y="0"/>
                  <a:pt x="9537192" y="80727"/>
                  <a:pt x="9537192" y="180308"/>
                </a:cubicBezTo>
                <a:lnTo>
                  <a:pt x="9537192" y="2489740"/>
                </a:lnTo>
                <a:cubicBezTo>
                  <a:pt x="9537192" y="2589321"/>
                  <a:pt x="9456465" y="2670048"/>
                  <a:pt x="9356884" y="2670048"/>
                </a:cubicBezTo>
                <a:lnTo>
                  <a:pt x="180308" y="2670048"/>
                </a:lnTo>
                <a:cubicBezTo>
                  <a:pt x="80727" y="2670048"/>
                  <a:pt x="0" y="2589321"/>
                  <a:pt x="0" y="2489740"/>
                </a:cubicBezTo>
                <a:lnTo>
                  <a:pt x="0" y="180308"/>
                </a:lnTo>
                <a:cubicBezTo>
                  <a:pt x="0" y="80727"/>
                  <a:pt x="80727" y="0"/>
                  <a:pt x="180308" y="0"/>
                </a:cubicBezTo>
                <a:close/>
              </a:path>
            </a:pathLst>
          </a:cu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1327404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767915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8CFED60-80F7-0917-5EDF-C78531A39646}"/>
              </a:ext>
            </a:extLst>
          </p:cNvPr>
          <p:cNvSpPr txBox="1"/>
          <p:nvPr/>
        </p:nvSpPr>
        <p:spPr>
          <a:xfrm>
            <a:off x="8208426" y="4623331"/>
            <a:ext cx="2656172" cy="14009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单击此处输入正文，为了最终演示发布的良好效果，请尽量言简意赅的阐述观点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</a:t>
            </a:r>
            <a:endParaRPr lang="en-US" altLang="zh-CN" sz="88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r>
              <a:rPr lang="zh-CN" altLang="en-US" sz="88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78466" y="353676"/>
            <a:ext cx="84057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581581" y="1314635"/>
            <a:ext cx="4825260" cy="4825260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891091" y="1624145"/>
            <a:ext cx="4206240" cy="4206240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CD1B825-46BF-8133-D8DD-626405EC4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664" y="2001718"/>
            <a:ext cx="3451096" cy="3451096"/>
          </a:xfrm>
          <a:custGeom>
            <a:avLst/>
            <a:gdLst>
              <a:gd name="connsiteX0" fmla="*/ 1725548 w 3451096"/>
              <a:gd name="connsiteY0" fmla="*/ 0 h 3451096"/>
              <a:gd name="connsiteX1" fmla="*/ 3451096 w 3451096"/>
              <a:gd name="connsiteY1" fmla="*/ 1725548 h 3451096"/>
              <a:gd name="connsiteX2" fmla="*/ 1725548 w 3451096"/>
              <a:gd name="connsiteY2" fmla="*/ 3451096 h 3451096"/>
              <a:gd name="connsiteX3" fmla="*/ 0 w 3451096"/>
              <a:gd name="connsiteY3" fmla="*/ 1725548 h 3451096"/>
              <a:gd name="connsiteX4" fmla="*/ 1725548 w 3451096"/>
              <a:gd name="connsiteY4" fmla="*/ 0 h 34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096" h="3451096">
                <a:moveTo>
                  <a:pt x="1725548" y="0"/>
                </a:moveTo>
                <a:cubicBezTo>
                  <a:pt x="2678542" y="0"/>
                  <a:pt x="3451096" y="772554"/>
                  <a:pt x="3451096" y="1725548"/>
                </a:cubicBezTo>
                <a:cubicBezTo>
                  <a:pt x="3451096" y="2678542"/>
                  <a:pt x="2678542" y="3451096"/>
                  <a:pt x="1725548" y="3451096"/>
                </a:cubicBezTo>
                <a:cubicBezTo>
                  <a:pt x="772554" y="3451096"/>
                  <a:pt x="0" y="2678542"/>
                  <a:pt x="0" y="1725548"/>
                </a:cubicBezTo>
                <a:cubicBezTo>
                  <a:pt x="0" y="772554"/>
                  <a:pt x="772554" y="0"/>
                  <a:pt x="1725548" y="0"/>
                </a:cubicBezTo>
                <a:close/>
              </a:path>
            </a:pathLst>
          </a:cu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189934" y="4922987"/>
            <a:ext cx="1216908" cy="121690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848843" y="1176382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893011" y="3688531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692866" y="3688531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703479" y="3688531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893013" y="3316172"/>
              <a:ext cx="798628" cy="798628"/>
              <a:chOff x="893012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893012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146003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966095" y="1685693"/>
            <a:ext cx="2404602" cy="1724126"/>
            <a:chOff x="2057535" y="1950869"/>
            <a:chExt cx="2404602" cy="172412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71709" y="1685693"/>
            <a:ext cx="2404602" cy="1724126"/>
            <a:chOff x="2057535" y="1950869"/>
            <a:chExt cx="2404602" cy="172412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172412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单击此处输入正文，为了最终演示发布的良好效果，请尽量言简意赅的阐述观点</a:t>
              </a: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2096</Words>
  <Application>Microsoft Office PowerPoint</Application>
  <PresentationFormat>宽屏</PresentationFormat>
  <Paragraphs>282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字体圈欣意冠黑体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175</cp:revision>
  <dcterms:created xsi:type="dcterms:W3CDTF">2024-03-11T03:30:08Z</dcterms:created>
  <dcterms:modified xsi:type="dcterms:W3CDTF">2024-07-02T08:02:13Z</dcterms:modified>
</cp:coreProperties>
</file>